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FAA9-2514-54DA-B3CF-449128E29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EC37D-0F5B-1E68-C66B-7BA4BD955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77758-1300-C439-5042-9EEB7A32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A7FA-B659-4DF2-8C4E-9B98DA8D848F}" type="datetimeFigureOut">
              <a:rPr lang="en-NG" smtClean="0"/>
              <a:t>02/08/2024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B3865-0061-2A4A-CE5D-99A73DB3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9036A-FC19-9894-71BB-567165488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AA86-85AC-4481-BDEB-E81A1AAD06D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2388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D11A-12B0-199E-967A-75283066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E70E2-B79E-D707-1024-7F7F28E96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20947-5F44-B2FE-B880-C30D90DC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A7FA-B659-4DF2-8C4E-9B98DA8D848F}" type="datetimeFigureOut">
              <a:rPr lang="en-NG" smtClean="0"/>
              <a:t>02/08/2024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7D006-A8F1-6087-B482-913EB1AFC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26D7B-1B14-A403-97ED-DD9E4D28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AA86-85AC-4481-BDEB-E81A1AAD06D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8328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EBC666-8641-ED80-BA6B-2582B5DC9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C5455-422C-62ED-82EE-90109CC36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BA1D1-382F-DABF-14D9-81E0FE8A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A7FA-B659-4DF2-8C4E-9B98DA8D848F}" type="datetimeFigureOut">
              <a:rPr lang="en-NG" smtClean="0"/>
              <a:t>02/08/2024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4D557-6CE8-E2F9-1BAD-3EA67828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371AC-8466-F445-399E-68AE387B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AA86-85AC-4481-BDEB-E81A1AAD06D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3052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64C6-5AD3-1F0E-B4E4-C9BBCB7D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23D45-D4B0-E59C-8D90-0B7A35A4B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BDBF-33AD-5CBB-0372-4D0CA064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A7FA-B659-4DF2-8C4E-9B98DA8D848F}" type="datetimeFigureOut">
              <a:rPr lang="en-NG" smtClean="0"/>
              <a:t>02/08/2024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47263-4DC9-E7B9-6C33-EFEC8B10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A7895-AC59-6285-D41C-30DBB25F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AA86-85AC-4481-BDEB-E81A1AAD06D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88877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EA3F-9166-8CE3-95FC-00F10554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250EE-867A-EAFD-F599-061DA7968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BD75B-1D19-6EA8-6357-1ADE34B2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A7FA-B659-4DF2-8C4E-9B98DA8D848F}" type="datetimeFigureOut">
              <a:rPr lang="en-NG" smtClean="0"/>
              <a:t>02/08/2024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1293A-0E99-6400-1EFE-20803370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8B9D0-EB0A-A0C8-D503-D3759C72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AA86-85AC-4481-BDEB-E81A1AAD06D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52169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B5A1-F2EC-0668-49C4-840D4BA0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83F7-44D4-4A56-9929-B9D102993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97372-52A7-7DD5-6316-510C1D013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7C518-E049-13F7-C162-6E5AD4D6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A7FA-B659-4DF2-8C4E-9B98DA8D848F}" type="datetimeFigureOut">
              <a:rPr lang="en-NG" smtClean="0"/>
              <a:t>02/08/2024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8F1C8-A125-8D2B-14A3-40560F23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21B73-EDE9-008A-6C63-F5614A13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AA86-85AC-4481-BDEB-E81A1AAD06D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08521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1AEF-0E50-94B8-7C46-B90864C8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36A5F-4473-E875-5CA4-96BF7E049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9E41D-CF1D-1638-A451-812CB7D23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91C3F-B78A-FC32-5598-EAF4DE34A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D9F8D-DFAB-61AF-C7E8-2EE2081C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4DC74-5DB5-508C-EF14-73941A3E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A7FA-B659-4DF2-8C4E-9B98DA8D848F}" type="datetimeFigureOut">
              <a:rPr lang="en-NG" smtClean="0"/>
              <a:t>02/08/2024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0367F-E258-8C27-BB60-AC35E630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4A994-4D7E-2C81-AC3A-C487A1DA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AA86-85AC-4481-BDEB-E81A1AAD06D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7960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427E-A0B7-EF8C-E19E-E49C6A06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CA8B2-1C6A-F518-5DC7-98845F4B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A7FA-B659-4DF2-8C4E-9B98DA8D848F}" type="datetimeFigureOut">
              <a:rPr lang="en-NG" smtClean="0"/>
              <a:t>02/08/2024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9A7FD-2977-571C-CC73-0EFFFB6C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98021-7F20-A80D-E621-315676B4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AA86-85AC-4481-BDEB-E81A1AAD06D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59048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5E8CC-3D00-6A06-9ED2-86DE619A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A7FA-B659-4DF2-8C4E-9B98DA8D848F}" type="datetimeFigureOut">
              <a:rPr lang="en-NG" smtClean="0"/>
              <a:t>02/08/2024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97795-F77D-BBBF-987B-D22B502F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93E3F-4C7F-F081-C405-A00A6A64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AA86-85AC-4481-BDEB-E81A1AAD06D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905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7C8C7-CD75-773B-BF6F-CE0ED82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37E11-C576-2508-0471-AC109AD04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166BD-FF91-A411-5992-5DE836EBA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E0BAF-625E-32B4-6C28-14E1306E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A7FA-B659-4DF2-8C4E-9B98DA8D848F}" type="datetimeFigureOut">
              <a:rPr lang="en-NG" smtClean="0"/>
              <a:t>02/08/2024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A1E8A-6422-D455-35E8-1C5A0BD0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2085A-B3A5-B84A-5E21-34183838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AA86-85AC-4481-BDEB-E81A1AAD06D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56205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66B7-488F-D11F-BB19-463F7835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0FBD2-611D-3D6B-F9BD-AA622119E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ECAB5-1B8E-3030-6E7C-746864BED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505F3-7ECD-EBC5-768B-9353B22C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A7FA-B659-4DF2-8C4E-9B98DA8D848F}" type="datetimeFigureOut">
              <a:rPr lang="en-NG" smtClean="0"/>
              <a:t>02/08/2024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9A9EF-484B-9AD8-AE6A-F4DF16E3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F2F4E-BC37-4DDC-9397-E68E4D29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AA86-85AC-4481-BDEB-E81A1AAD06D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76311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D27837-7EA5-5A79-0150-EA682957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37612-5511-905A-B944-798986CD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45F64-ACCD-94F4-FE6B-A36F87128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A7FA-B659-4DF2-8C4E-9B98DA8D848F}" type="datetimeFigureOut">
              <a:rPr lang="en-NG" smtClean="0"/>
              <a:t>02/08/2024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27F70-1B43-7F71-85E5-9B4A25008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E784A-6DC7-B1B8-48D4-F06C414FF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DAA86-85AC-4481-BDEB-E81A1AAD06D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23842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ertexehub.com" TargetMode="External"/><Relationship Id="rId2" Type="http://schemas.openxmlformats.org/officeDocument/2006/relationships/hyperlink" Target="http://www.vertexehu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4CD0CB6-3903-6D40-A60C-7BC55724FF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0990" y="574824"/>
            <a:ext cx="919734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NG" altLang="en-NG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VertexE Hub: Empowering Communities Through Innovation</a:t>
            </a:r>
            <a:endParaRPr kumimoji="0" lang="en-NG" altLang="en-NG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B0D55-2C64-2CB9-7D44-808766894C2C}"/>
              </a:ext>
            </a:extLst>
          </p:cNvPr>
          <p:cNvSpPr txBox="1"/>
          <p:nvPr/>
        </p:nvSpPr>
        <p:spPr>
          <a:xfrm>
            <a:off x="385763" y="2638544"/>
            <a:ext cx="5557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NG" altLang="en-NG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Transforming Public Health with Data-Driven Insights</a:t>
            </a:r>
            <a:endParaRPr kumimoji="0" lang="en-US" altLang="en-NG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9877F3-37AD-6CC5-779A-1FC36331A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74570"/>
            <a:ext cx="5905499" cy="43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DBE2-3B47-5CFF-CB3F-8A9AFDA2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2816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  <a:endParaRPr lang="en-N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760F712-2480-D177-870F-413361EF8D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570134"/>
            <a:ext cx="568833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VertexE Hub is dedicated to transforming public health through innovative technology and data-driven insights.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specialize in health services consultancy, educational analysis, and technology integration.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Our mission is to empower communities with customized, high-quality solutions.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AAD73-61F9-0D62-0359-97E32AD7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840" y="640081"/>
            <a:ext cx="5314950" cy="585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3002-B2B8-D85C-57DE-DFB68F2C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" y="365125"/>
            <a:ext cx="642747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Our Mission and Vision</a:t>
            </a:r>
            <a:endParaRPr lang="en-N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71236BF-FE25-853A-4514-DA0B36DA05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1" y="2184193"/>
            <a:ext cx="525779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Mission:</a:t>
            </a: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Empower communities through innovative health consultancy, educational analysis, and cutting-edge technology.</a:t>
            </a:r>
            <a:endParaRPr lang="en-US" altLang="en-NG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Vision:</a:t>
            </a: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be the leading global authority in health services consultancy.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Values:</a:t>
            </a: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Integrity, Excellence, Collaboration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6711E-8046-F6DA-0F77-176F53D2C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0" y="529393"/>
            <a:ext cx="4960620" cy="59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9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9DED-28F4-314F-04C4-EA6AAE43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4835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We Offer</a:t>
            </a:r>
            <a:endParaRPr lang="en-N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C1DB63-A219-BDE1-5D70-100275A306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5291" y="2116950"/>
            <a:ext cx="649986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Comprehensive health assessments and digital health tools.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examination and innovative solutions for informed decision-making.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Capacity-building programs and technology integration.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5138E2-BFB9-0D56-56D0-2F3F296C7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420" y="147179"/>
            <a:ext cx="4987289" cy="656364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377BF21-7BAD-EB73-0406-089DF3DC7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1" y="4076512"/>
            <a:ext cx="5996939" cy="253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G" altLang="en-NG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VertexE Hub's Social Marketing</a:t>
            </a:r>
            <a:b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Evaluates product/service performance.</a:t>
            </a:r>
            <a:b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Identifies improvement areas.</a:t>
            </a:r>
            <a:b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Provides actionable insights.</a:t>
            </a:r>
            <a:b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Ensures informed client decisions.</a:t>
            </a:r>
            <a:b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Aims for optimal outcomes in respective fields.</a:t>
            </a:r>
          </a:p>
        </p:txBody>
      </p:sp>
    </p:spTree>
    <p:extLst>
      <p:ext uri="{BB962C8B-B14F-4D97-AF65-F5344CB8AC3E}">
        <p14:creationId xmlns:p14="http://schemas.microsoft.com/office/powerpoint/2010/main" val="192532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9CAAB-7B85-DBD1-AA99-C4CEC985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5686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Our Impact</a:t>
            </a:r>
            <a:endParaRPr lang="en-N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2CB349-7224-DE92-AE39-822568DE62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8190" y="2136337"/>
            <a:ext cx="557403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Successfully collaborated with organizations worldwide to address critical public health inquiries.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Provided data-driven insights leading to improved outcomes in communities.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Developed custom solutions tailored to client needs, ensuring maximum impact.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2521C-7AE7-2453-E4F3-280BD7FB8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412" y="365125"/>
            <a:ext cx="5591955" cy="63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7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DF579-406E-F1EC-349A-A353C67B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1401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Client Testimonials</a:t>
            </a:r>
            <a:endParaRPr lang="en-N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737E2E-AEF2-D390-FFA7-5B07C62C23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2098826"/>
            <a:ext cx="529971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"VertexE Hub transformed our approach to public health with their innovative solutions.“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NG" sz="1800" dirty="0">
                <a:latin typeface="Arial" panose="020B0604020202020204" pitchFamily="34" charset="0"/>
              </a:rPr>
              <a:t>                               </a:t>
            </a:r>
            <a:r>
              <a:rPr lang="en-US" altLang="en-NG" sz="1800" i="1" dirty="0">
                <a:latin typeface="Arial" panose="020B0604020202020204" pitchFamily="34" charset="0"/>
              </a:rPr>
              <a:t>Matron, Ibukun Clinic</a:t>
            </a:r>
            <a:endParaRPr kumimoji="0" lang="en-US" altLang="en-NG" sz="1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NG" sz="1800" dirty="0">
                <a:latin typeface="Arial" panose="020B0604020202020204" pitchFamily="34" charset="0"/>
              </a:rPr>
              <a:t>                            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"Their data-driven insights have been invaluable in our decision-making process.“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NG" sz="1800" dirty="0">
                <a:latin typeface="Arial" panose="020B0604020202020204" pitchFamily="34" charset="0"/>
              </a:rPr>
              <a:t>                              </a:t>
            </a:r>
            <a:r>
              <a:rPr lang="en-US" altLang="en-NG" sz="1800" i="1" dirty="0">
                <a:latin typeface="Arial" panose="020B0604020202020204" pitchFamily="34" charset="0"/>
              </a:rPr>
              <a:t>CEO, Oasis Bloom Limited</a:t>
            </a:r>
            <a:endParaRPr kumimoji="0" lang="en-US" altLang="en-NG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"We could</a:t>
            </a:r>
            <a:r>
              <a:rPr kumimoji="0" lang="en-US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  <a:r>
              <a:rPr kumimoji="0" lang="en-US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</a:t>
            </a: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 have achieved our goals without their expertise and dedication.“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NG" sz="1800" dirty="0">
                <a:latin typeface="Arial" panose="020B0604020202020204" pitchFamily="34" charset="0"/>
              </a:rPr>
              <a:t>                               </a:t>
            </a:r>
            <a:r>
              <a:rPr lang="en-US" altLang="en-NG" sz="1800" i="1" dirty="0">
                <a:latin typeface="Arial" panose="020B0604020202020204" pitchFamily="34" charset="0"/>
              </a:rPr>
              <a:t>Ivie </a:t>
            </a:r>
            <a:r>
              <a:rPr lang="en-US" altLang="en-NG" sz="1800" i="1" dirty="0" err="1">
                <a:latin typeface="Arial" panose="020B0604020202020204" pitchFamily="34" charset="0"/>
              </a:rPr>
              <a:t>Oletu</a:t>
            </a:r>
            <a:r>
              <a:rPr lang="en-US" altLang="en-NG" sz="1800" i="1" dirty="0">
                <a:latin typeface="Arial" panose="020B0604020202020204" pitchFamily="34" charset="0"/>
              </a:rPr>
              <a:t> Global Solutions</a:t>
            </a:r>
            <a:endParaRPr kumimoji="0" lang="en-NG" altLang="en-NG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EA0A9-9649-6EE1-9CD5-96E938BE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862" y="2407436"/>
            <a:ext cx="1473512" cy="1836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385385-2109-D4CE-39A3-80366809C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579" y="4341424"/>
            <a:ext cx="1473511" cy="23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4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0292-6D9D-9A13-BDE2-E0E44334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We Work</a:t>
            </a:r>
            <a:endParaRPr lang="en-N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FADEFF-7D7E-E407-BE87-D5AEBEDCA4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551836"/>
            <a:ext cx="90601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Customized Solutions:</a:t>
            </a: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Tailored to meet the unique needs of each client.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Collaborative Process:</a:t>
            </a: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We work closely with clients to ensure successful outcomes.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Innovative Technology:</a:t>
            </a: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Leveraging the latest tech for optimal results.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2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FA11-CE4B-C655-7849-3C32B92F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1089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en-N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991FA5D-35F7-3DB4-692B-B75E187695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3124132"/>
            <a:ext cx="39281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Website:</a:t>
            </a: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www.vertexehub.com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Email:</a:t>
            </a: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info@vertexehub.com</a:t>
            </a:r>
            <a:endParaRPr kumimoji="0" lang="en-US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NG" altLang="en-N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Phone:</a:t>
            </a: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+234</a:t>
            </a:r>
            <a:r>
              <a:rPr lang="en-US" altLang="en-NG" sz="1800" dirty="0">
                <a:latin typeface="Arial" panose="020B0604020202020204" pitchFamily="34" charset="0"/>
              </a:rPr>
              <a:t>8141982595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NG" altLang="en-N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6CA2E-AF8D-ED4D-2C95-408803872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310" y="709233"/>
            <a:ext cx="6149339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64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324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Who We Are</vt:lpstr>
      <vt:lpstr>Our Mission and Vision</vt:lpstr>
      <vt:lpstr>What We Offer</vt:lpstr>
      <vt:lpstr>Our Impact</vt:lpstr>
      <vt:lpstr>Client Testimonials</vt:lpstr>
      <vt:lpstr>How We Work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42</cp:revision>
  <dcterms:created xsi:type="dcterms:W3CDTF">2024-07-26T17:16:43Z</dcterms:created>
  <dcterms:modified xsi:type="dcterms:W3CDTF">2024-08-02T19:13:38Z</dcterms:modified>
</cp:coreProperties>
</file>